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1" y="3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398D1-1341-F1D3-F9D2-B094B260C6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DC5462-2A3F-60A6-BB12-E6B559BF2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9520F-F4E2-628A-0240-7E1AFE4CC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BD73A-567A-9191-576C-0178EF3ED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F56BC8-47CD-D026-8B03-0696385A5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35762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A273B-DB64-988A-2AF5-B8D385528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C1E477-6AE1-4AA4-7BA6-2D66ED6DCB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04BD9-9465-011A-952D-CCFBD6084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066489-A8AA-5BC1-FAA3-F33FA43A1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25717-AEB5-CE83-8F60-5FB52AFC8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9734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980DB0-4D63-335E-5216-437787439C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1E70E8-7F21-E232-8D1E-A7B13F450A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9FCD7-5419-1AC3-96E1-9442B2ABE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2F16C2-9F1E-6EC1-25C7-4376FA312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3006F-7158-BB13-F572-43C041481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24899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AB37E-25A8-EBE6-4714-20BB9E77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F043A9-F71D-602E-4817-F88253AD1F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A91576-3F02-C0A6-FFCD-1DA0DDD15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8EBCB-3E36-5528-A412-07DBE7D9A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DDCAC-4B15-5CA2-91DC-6D62156C8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97626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FE18F-34FC-7266-CC28-E6CBCE5E5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5F62AF-D5D3-59F5-D32F-45513F9535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2AF74F-31D2-3E06-0250-8E67778DE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4B330A-4391-0B98-416F-70794BC37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66B972-0954-5777-C3CC-FE4D5DA32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2107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4A9F3-0ECC-F44A-23A1-A4B7FB0BB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E854D-D2F0-171D-485D-FCE01D7805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B4A3E0-E185-58A4-429A-E4531EEA21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B553BA-3FD4-1457-9925-F9C24E19D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227D3E-CBFA-CCF2-0980-308F0AF28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B44CCF-B90B-F4A1-89FA-1013B1688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54649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9B5D8-B3A2-61FC-B7A4-63D29DC8D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70B763-CBFC-A58E-4D6C-C7B3E6EE3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61756C-79F2-8FBC-AF48-D81E27A3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3997B8-DB84-2E0A-6F6F-7784BFC4F5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B27D52-FAB3-34AA-E4B1-9E1D2356CA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58F6B7-CE08-2BB9-94DF-358D48D74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44E5A0-8F2D-F57C-1022-D21F1955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83C91A-031F-4BC2-A789-9F6722A9D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55496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E3DA0-B35B-24B1-CC93-D3067631A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31465B-57DC-FDA4-E889-343F04686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606D21-273B-DBBA-4997-405781F82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119988-2DD6-ECF8-F5F8-246E89D39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3724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81E1B2-70F9-B0BA-6D80-084A2C871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27912D-B086-54F0-7480-FE87E2089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CBC3AD-A694-E7C3-5AB0-18BDA2C7D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3830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403F9-6557-8FC9-E10D-3D7678483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C79A2-22B8-D73A-3220-B6EC55CD01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540A22-9938-85C6-F58D-98A3331C1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04AC36-AD13-B280-FF68-F01EBF7DF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D8B1AD-D86A-0A62-A41E-78086FD5B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E1F2AD-174A-53AF-0C5B-91038C1F6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86792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7521E-CC9C-8F5B-95CC-12E8FC504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B07AD0-6172-5175-FEEA-D03EC8D140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88DF81-6D91-B855-3269-CCC5BC6656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45B69F-A62C-2902-4E34-4C2354F58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30142F-522C-E96F-4CA1-11E57369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F2709B-A650-F2F3-1982-0BA71729C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85345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E7814A-9599-8F4C-2E65-14FE9322D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991810-47B5-B922-3367-C16B4097E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3F2F9A-AACA-A7DE-B362-1A3A1868F1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8BC16-8102-47BB-841A-9F687B8140FC}" type="datetimeFigureOut">
              <a:rPr lang="en-MY" smtClean="0"/>
              <a:t>7/11/2023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09A5B-C1DE-DBDE-6202-3D9E58FB7E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B4DEA-6D45-3FC4-A5D1-4B7BC84F63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AAA45-7C4E-4F8F-8133-3829FCED564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39148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79450-7CDB-2DB6-4A16-B503CDFD6A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MY"/>
              <a:t>Why use debugger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74A1C4-2386-06D4-F844-C2181D9383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MY">
                <a:solidFill>
                  <a:srgbClr val="FF0000"/>
                </a:solidFill>
              </a:rPr>
              <a:t>instead of FASM, NASM or MASM</a:t>
            </a:r>
          </a:p>
        </p:txBody>
      </p:sp>
    </p:spTree>
    <p:extLst>
      <p:ext uri="{BB962C8B-B14F-4D97-AF65-F5344CB8AC3E}">
        <p14:creationId xmlns:p14="http://schemas.microsoft.com/office/powerpoint/2010/main" val="4179531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EF11F8-8B2A-17DA-6AB8-C882C06C8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64" y="1130808"/>
            <a:ext cx="11244072" cy="459638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MY"/>
              <a:t>Familiarity with x64dbg for reverse engineering</a:t>
            </a:r>
          </a:p>
          <a:p>
            <a:pPr marL="514350" indent="-514350">
              <a:buFont typeface="+mj-lt"/>
              <a:buAutoNum type="arabicPeriod"/>
            </a:pPr>
            <a:r>
              <a:rPr lang="en-MY"/>
              <a:t>How to hollow out an exe file to insert custom instructions</a:t>
            </a:r>
          </a:p>
          <a:p>
            <a:pPr marL="514350" indent="-514350">
              <a:buFont typeface="+mj-lt"/>
              <a:buAutoNum type="arabicPeriod"/>
            </a:pPr>
            <a:r>
              <a:rPr lang="en-MY"/>
              <a:t>How to inject added instructions using code caves</a:t>
            </a:r>
          </a:p>
          <a:p>
            <a:pPr marL="514350" indent="-514350">
              <a:buFont typeface="+mj-lt"/>
              <a:buAutoNum type="arabicPeriod"/>
            </a:pPr>
            <a:r>
              <a:rPr lang="en-MY"/>
              <a:t>How to modify existing exe program flow execution</a:t>
            </a:r>
          </a:p>
          <a:p>
            <a:pPr marL="514350" indent="-514350">
              <a:buFont typeface="+mj-lt"/>
              <a:buAutoNum type="arabicPeriod"/>
            </a:pPr>
            <a:r>
              <a:rPr lang="en-MY"/>
              <a:t>Direct access to process memory</a:t>
            </a:r>
          </a:p>
          <a:p>
            <a:pPr marL="514350" indent="-514350">
              <a:buFont typeface="+mj-lt"/>
              <a:buAutoNum type="arabicPeriod"/>
            </a:pPr>
            <a:r>
              <a:rPr lang="en-MY"/>
              <a:t>Hack and modify process memory</a:t>
            </a:r>
          </a:p>
          <a:p>
            <a:pPr marL="514350" indent="-514350">
              <a:buFont typeface="+mj-lt"/>
              <a:buAutoNum type="arabicPeriod"/>
            </a:pPr>
            <a:r>
              <a:rPr lang="en-MY"/>
              <a:t>Mod existing functions to create or add new functionality</a:t>
            </a:r>
          </a:p>
        </p:txBody>
      </p:sp>
    </p:spTree>
    <p:extLst>
      <p:ext uri="{BB962C8B-B14F-4D97-AF65-F5344CB8AC3E}">
        <p14:creationId xmlns:p14="http://schemas.microsoft.com/office/powerpoint/2010/main" val="2149644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62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Why use debugger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use debugger</dc:title>
  <dc:creator>Paul Chin</dc:creator>
  <cp:lastModifiedBy>Paul Chin</cp:lastModifiedBy>
  <cp:revision>2</cp:revision>
  <dcterms:created xsi:type="dcterms:W3CDTF">2023-11-07T08:32:37Z</dcterms:created>
  <dcterms:modified xsi:type="dcterms:W3CDTF">2023-11-07T08:53:46Z</dcterms:modified>
</cp:coreProperties>
</file>